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9" r:id="rId6"/>
    <p:sldId id="263" r:id="rId7"/>
    <p:sldId id="268" r:id="rId8"/>
    <p:sldId id="271" r:id="rId9"/>
    <p:sldId id="272" r:id="rId10"/>
    <p:sldId id="273" r:id="rId11"/>
    <p:sldId id="267" r:id="rId12"/>
    <p:sldId id="262" r:id="rId13"/>
  </p:sldIdLst>
  <p:sldSz cx="12192000" cy="6858000"/>
  <p:notesSz cx="6858000" cy="9144000"/>
  <p:embeddedFontLst>
    <p:embeddedFont>
      <p:font typeface="MiSans Demibold" panose="00000700000000000000" pitchFamily="2" charset="-122"/>
      <p:bold r:id="rId17"/>
    </p:embeddedFont>
    <p:embeddedFont>
      <p:font typeface="微软雅黑" panose="020B0503020204020204" charset="-122"/>
      <p:regular r:id="rId18"/>
    </p:embeddedFont>
    <p:embeddedFont>
      <p:font typeface="等线 Light" panose="02010600030101010101" charset="-122"/>
      <p:regular r:id="rId19"/>
    </p:embeddedFont>
    <p:embeddedFont>
      <p:font typeface="等线" panose="02010600030101010101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241A"/>
    <a:srgbClr val="F8B72D"/>
    <a:srgbClr val="253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80"/>
    <p:restoredTop sz="94721"/>
  </p:normalViewPr>
  <p:slideViewPr>
    <p:cSldViewPr snapToGrid="0">
      <p:cViewPr>
        <p:scale>
          <a:sx n="66" d="100"/>
          <a:sy n="66" d="100"/>
        </p:scale>
        <p:origin x="1320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.xml"/><Relationship Id="rId20" Type="http://schemas.openxmlformats.org/officeDocument/2006/relationships/font" Target="fonts/font4.fntdata"/><Relationship Id="rId2" Type="http://schemas.openxmlformats.org/officeDocument/2006/relationships/theme" Target="theme/theme1.xml"/><Relationship Id="rId19" Type="http://schemas.openxmlformats.org/officeDocument/2006/relationships/font" Target="fonts/font3.fntdata"/><Relationship Id="rId18" Type="http://schemas.openxmlformats.org/officeDocument/2006/relationships/font" Target="fonts/font2.fntdata"/><Relationship Id="rId17" Type="http://schemas.openxmlformats.org/officeDocument/2006/relationships/font" Target="fonts/font1.fntdata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7C358-A9D8-7640-8831-D4BBAE5B96B2}" type="datetimeFigureOut">
              <a:rPr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9A5439-A65E-0B46-BE99-60C4E1FF0215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5439-A65E-0B46-BE99-60C4E1FF0215}" type="slidenum">
              <a:rPr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9A5439-A65E-0B46-BE99-60C4E1FF0215}" type="slidenum">
              <a:rPr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E897A-A500-B346-8894-663AEC9598AC}" type="datetimeFigureOut">
              <a:rPr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9735F-FDE7-974C-85CD-B5656B123E8B}" type="slidenum">
              <a:rPr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7.png"/><Relationship Id="rId7" Type="http://schemas.openxmlformats.org/officeDocument/2006/relationships/image" Target="../media/image22.png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2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83" y="0"/>
            <a:ext cx="12196483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59" y="727514"/>
            <a:ext cx="3510236" cy="40659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29594" y="1825761"/>
            <a:ext cx="7360744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阳台组件微逆套装</a:t>
            </a:r>
            <a:endParaRPr kumimoji="1" lang="en-US" altLang="zh-CN" sz="5400" b="1">
              <a:solidFill>
                <a:schemeClr val="bg1"/>
              </a:solidFill>
              <a:latin typeface="MiSans Demibold" panose="00000700000000000000" pitchFamily="2" charset="-122"/>
              <a:ea typeface="MiSans Demibold" panose="00000700000000000000" pitchFamily="2" charset="-122"/>
              <a:cs typeface="Arial" panose="020B0604020202020204" pitchFamily="34" charset="0"/>
            </a:endParaRPr>
          </a:p>
          <a:p>
            <a:r>
              <a:rPr kumimoji="1" lang="zh-CN" altLang="en-US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解决方案</a:t>
            </a:r>
            <a:endParaRPr kumimoji="1" lang="zh-CN" altLang="en-US" sz="5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7523" y="4105918"/>
            <a:ext cx="7360744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500" spc="1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赛拉弗应用科技（江苏）有限公司</a:t>
            </a:r>
            <a:endParaRPr kumimoji="1" lang="zh-CN" altLang="en-US" sz="2500">
              <a:solidFill>
                <a:schemeClr val="bg1"/>
              </a:solidFill>
              <a:latin typeface="MiSans" panose="00000500000000000000" pitchFamily="2" charset="-122"/>
              <a:ea typeface="MiSans" panose="00000500000000000000" pitchFamily="2" charset="-122"/>
              <a:cs typeface="Arial" panose="020B0604020202020204" pitchFamily="34" charset="0"/>
            </a:endParaRPr>
          </a:p>
        </p:txBody>
      </p:sp>
      <p:cxnSp>
        <p:nvCxnSpPr>
          <p:cNvPr id="25" name="直线连接符 24"/>
          <p:cNvCxnSpPr/>
          <p:nvPr/>
        </p:nvCxnSpPr>
        <p:spPr>
          <a:xfrm>
            <a:off x="841459" y="3776753"/>
            <a:ext cx="3170005" cy="0"/>
          </a:xfrm>
          <a:prstGeom prst="line">
            <a:avLst/>
          </a:prstGeom>
          <a:ln w="38100">
            <a:solidFill>
              <a:srgbClr val="F8B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481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3750"/>
            <a:ext cx="1981200" cy="22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81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3750"/>
            <a:ext cx="1981200" cy="22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025" y="1495425"/>
            <a:ext cx="6246495" cy="4756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740" y="1415415"/>
            <a:ext cx="4023995" cy="48361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81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3750"/>
            <a:ext cx="1981200" cy="22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2935" y="1089660"/>
            <a:ext cx="1234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组件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3" name="图片 22" descr="组件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290" y="923925"/>
            <a:ext cx="1067435" cy="856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515" y="149860"/>
            <a:ext cx="3427095" cy="63182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882015" y="1878965"/>
            <a:ext cx="5359400" cy="4643120"/>
            <a:chOff x="1106" y="3770"/>
            <a:chExt cx="7009" cy="607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rcRect t="2152" r="52336" b="50000"/>
            <a:stretch>
              <a:fillRect/>
            </a:stretch>
          </p:blipFill>
          <p:spPr>
            <a:xfrm>
              <a:off x="1106" y="3770"/>
              <a:ext cx="5978" cy="227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rcRect t="1917" b="11370"/>
            <a:stretch>
              <a:fillRect/>
            </a:stretch>
          </p:blipFill>
          <p:spPr>
            <a:xfrm>
              <a:off x="1165" y="6175"/>
              <a:ext cx="6950" cy="36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81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3750"/>
            <a:ext cx="1981200" cy="22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2935" y="1089660"/>
            <a:ext cx="2026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配件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2390775" y="944245"/>
            <a:ext cx="523875" cy="1430655"/>
            <a:chOff x="4540" y="7126"/>
            <a:chExt cx="1014" cy="2766"/>
          </a:xfrm>
        </p:grpSpPr>
        <p:pic>
          <p:nvPicPr>
            <p:cNvPr id="30" name="图片 29" descr="钢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401" y="8449"/>
              <a:ext cx="2767" cy="120"/>
            </a:xfrm>
            <a:prstGeom prst="rect">
              <a:avLst/>
            </a:prstGeom>
          </p:spPr>
        </p:pic>
        <p:pic>
          <p:nvPicPr>
            <p:cNvPr id="32" name="图片 31" descr="钢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585" y="8449"/>
              <a:ext cx="2767" cy="120"/>
            </a:xfrm>
            <a:prstGeom prst="rect">
              <a:avLst/>
            </a:prstGeom>
          </p:spPr>
        </p:pic>
        <p:pic>
          <p:nvPicPr>
            <p:cNvPr id="33" name="图片 32" descr="钢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756" y="8449"/>
              <a:ext cx="2767" cy="120"/>
            </a:xfrm>
            <a:prstGeom prst="rect">
              <a:avLst/>
            </a:prstGeom>
          </p:spPr>
        </p:pic>
        <p:pic>
          <p:nvPicPr>
            <p:cNvPr id="34" name="图片 33" descr="钢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927" y="8449"/>
              <a:ext cx="2767" cy="120"/>
            </a:xfrm>
            <a:prstGeom prst="rect">
              <a:avLst/>
            </a:prstGeom>
          </p:spPr>
        </p:pic>
        <p:pic>
          <p:nvPicPr>
            <p:cNvPr id="35" name="图片 34" descr="钢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4111" y="8449"/>
              <a:ext cx="2767" cy="120"/>
            </a:xfrm>
            <a:prstGeom prst="rect">
              <a:avLst/>
            </a:prstGeom>
          </p:spPr>
        </p:pic>
        <p:pic>
          <p:nvPicPr>
            <p:cNvPr id="36" name="图片 35" descr="钢带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3217" y="8449"/>
              <a:ext cx="2767" cy="12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88315" y="827405"/>
            <a:ext cx="10846435" cy="5618480"/>
            <a:chOff x="769" y="1303"/>
            <a:chExt cx="17081" cy="8848"/>
          </a:xfrm>
        </p:grpSpPr>
        <p:pic>
          <p:nvPicPr>
            <p:cNvPr id="3" name="钢扎带拆卸视频">
              <a:hlinkClick r:id="" action="ppaction://media"/>
            </p:cNvPr>
            <p:cNvPicPr/>
            <p:nvPr>
              <a:videoFile r:link="rId5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13920" y="1996"/>
              <a:ext cx="3930" cy="6976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486" y="1303"/>
              <a:ext cx="261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</a:rPr>
                <a:t>钢带拆卸视频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7921" y="1505"/>
              <a:ext cx="2499" cy="7252"/>
            </a:xfrm>
            <a:prstGeom prst="round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/>
            <a:srcRect l="3174"/>
            <a:stretch>
              <a:fillRect/>
            </a:stretch>
          </p:blipFill>
          <p:spPr>
            <a:xfrm>
              <a:off x="769" y="6645"/>
              <a:ext cx="13058" cy="350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1029335" y="1611630"/>
            <a:ext cx="885825" cy="357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钢带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81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3750"/>
            <a:ext cx="1981200" cy="22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2935" y="1089660"/>
            <a:ext cx="2012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配件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 descr="DC延长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985" y="1089660"/>
            <a:ext cx="909955" cy="52895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78510" y="2044700"/>
            <a:ext cx="10758170" cy="4206875"/>
            <a:chOff x="1926" y="3022"/>
            <a:chExt cx="16942" cy="6625"/>
          </a:xfrm>
        </p:grpSpPr>
        <p:grpSp>
          <p:nvGrpSpPr>
            <p:cNvPr id="9" name="组合 8"/>
            <p:cNvGrpSpPr/>
            <p:nvPr/>
          </p:nvGrpSpPr>
          <p:grpSpPr>
            <a:xfrm>
              <a:off x="1926" y="3023"/>
              <a:ext cx="16943" cy="6624"/>
              <a:chOff x="1623" y="3516"/>
              <a:chExt cx="16943" cy="6624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50" y="3516"/>
                <a:ext cx="2284" cy="2487"/>
              </a:xfrm>
              <a:prstGeom prst="round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V="1">
                <a:off x="1623" y="6536"/>
                <a:ext cx="16943" cy="3604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79" y="3857"/>
                <a:ext cx="2463" cy="1864"/>
              </a:xfrm>
              <a:prstGeom prst="rect">
                <a:avLst/>
              </a:prstGeom>
            </p:spPr>
          </p:pic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8892" y="3405"/>
              <a:ext cx="2604" cy="1839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1029335" y="1611630"/>
            <a:ext cx="1354455" cy="357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</a:rPr>
              <a:t>DC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延长线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81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3750"/>
            <a:ext cx="1981200" cy="22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22935" y="1089660"/>
            <a:ext cx="20123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配件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5" name="图片 24" descr="逆变器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5" y="925830"/>
            <a:ext cx="815975" cy="10312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255" y="2794635"/>
            <a:ext cx="2067560" cy="156464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844800" y="2119630"/>
            <a:ext cx="4990465" cy="3743325"/>
            <a:chOff x="5110" y="3478"/>
            <a:chExt cx="6850" cy="5138"/>
          </a:xfrm>
        </p:grpSpPr>
        <p:grpSp>
          <p:nvGrpSpPr>
            <p:cNvPr id="13" name="组合 12"/>
            <p:cNvGrpSpPr/>
            <p:nvPr/>
          </p:nvGrpSpPr>
          <p:grpSpPr>
            <a:xfrm>
              <a:off x="5110" y="3478"/>
              <a:ext cx="6850" cy="5138"/>
              <a:chOff x="6175" y="3082"/>
              <a:chExt cx="6850" cy="5138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6175" y="3082"/>
                <a:ext cx="6850" cy="5138"/>
                <a:chOff x="6175" y="3082"/>
                <a:chExt cx="6850" cy="5138"/>
              </a:xfrm>
            </p:grpSpPr>
            <p:pic>
              <p:nvPicPr>
                <p:cNvPr id="11" name="图片 10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175" y="3082"/>
                  <a:ext cx="6850" cy="5138"/>
                </a:xfrm>
                <a:prstGeom prst="rect">
                  <a:avLst/>
                </a:prstGeom>
              </p:spPr>
            </p:pic>
            <p:sp>
              <p:nvSpPr>
                <p:cNvPr id="8" name="矩形 7"/>
                <p:cNvSpPr/>
                <p:nvPr/>
              </p:nvSpPr>
              <p:spPr>
                <a:xfrm>
                  <a:off x="12126" y="3082"/>
                  <a:ext cx="899" cy="39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0" name="矩形 9"/>
              <p:cNvSpPr/>
              <p:nvPr/>
            </p:nvSpPr>
            <p:spPr>
              <a:xfrm>
                <a:off x="10110" y="6156"/>
                <a:ext cx="790" cy="1047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14" name="矩形 13"/>
            <p:cNvSpPr/>
            <p:nvPr/>
          </p:nvSpPr>
          <p:spPr>
            <a:xfrm>
              <a:off x="8244" y="7979"/>
              <a:ext cx="409" cy="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029335" y="1611630"/>
            <a:ext cx="885825" cy="357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</a:rPr>
              <a:t>微逆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848100" cy="1003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3750"/>
            <a:ext cx="1981200" cy="2286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766" y="6555751"/>
            <a:ext cx="7604234" cy="320178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795780" y="1003300"/>
            <a:ext cx="8669655" cy="5550517"/>
            <a:chOff x="4518" y="1172"/>
            <a:chExt cx="14050" cy="8995"/>
          </a:xfrm>
        </p:grpSpPr>
        <p:grpSp>
          <p:nvGrpSpPr>
            <p:cNvPr id="29" name="组合 28"/>
            <p:cNvGrpSpPr/>
            <p:nvPr/>
          </p:nvGrpSpPr>
          <p:grpSpPr>
            <a:xfrm>
              <a:off x="4518" y="1172"/>
              <a:ext cx="14050" cy="8995"/>
              <a:chOff x="4745" y="799"/>
              <a:chExt cx="14050" cy="8995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/>
              <a:srcRect l="2201" t="1625" r="48713" b="882"/>
              <a:stretch>
                <a:fillRect/>
              </a:stretch>
            </p:blipFill>
            <p:spPr>
              <a:xfrm>
                <a:off x="11285" y="799"/>
                <a:ext cx="7510" cy="8995"/>
              </a:xfrm>
              <a:prstGeom prst="rect">
                <a:avLst/>
              </a:prstGeom>
            </p:spPr>
          </p:pic>
          <p:sp>
            <p:nvSpPr>
              <p:cNvPr id="20" name="右大括号 19"/>
              <p:cNvSpPr/>
              <p:nvPr/>
            </p:nvSpPr>
            <p:spPr>
              <a:xfrm>
                <a:off x="10531" y="3070"/>
                <a:ext cx="384" cy="2977"/>
              </a:xfrm>
              <a:prstGeom prst="rightBrace">
                <a:avLst>
                  <a:gd name="adj1" fmla="val 84895"/>
                  <a:gd name="adj2" fmla="val 33631"/>
                </a:avLst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8" y="2847"/>
                <a:ext cx="1931" cy="1461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78" y="4729"/>
                <a:ext cx="1931" cy="1461"/>
              </a:xfrm>
              <a:prstGeom prst="rect">
                <a:avLst/>
              </a:prstGeom>
            </p:spPr>
          </p:pic>
          <p:pic>
            <p:nvPicPr>
              <p:cNvPr id="23" name="图片 22" descr="组件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75" y="1050"/>
                <a:ext cx="1681" cy="1349"/>
              </a:xfrm>
              <a:prstGeom prst="rect">
                <a:avLst/>
              </a:prstGeom>
            </p:spPr>
          </p:pic>
          <p:cxnSp>
            <p:nvCxnSpPr>
              <p:cNvPr id="24" name="直接箭头连接符 23"/>
              <p:cNvCxnSpPr/>
              <p:nvPr/>
            </p:nvCxnSpPr>
            <p:spPr>
              <a:xfrm>
                <a:off x="6546" y="1755"/>
                <a:ext cx="4578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pic>
            <p:nvPicPr>
              <p:cNvPr id="25" name="图片 24" descr="逆变器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75" y="2917"/>
                <a:ext cx="1285" cy="1624"/>
              </a:xfrm>
              <a:prstGeom prst="rect">
                <a:avLst/>
              </a:prstGeom>
            </p:spPr>
          </p:pic>
          <p:cxnSp>
            <p:nvCxnSpPr>
              <p:cNvPr id="26" name="直接箭头连接符 25"/>
              <p:cNvCxnSpPr/>
              <p:nvPr/>
            </p:nvCxnSpPr>
            <p:spPr>
              <a:xfrm>
                <a:off x="6517" y="3741"/>
                <a:ext cx="1599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/>
              <p:nvPr/>
            </p:nvCxnSpPr>
            <p:spPr>
              <a:xfrm>
                <a:off x="6540" y="5482"/>
                <a:ext cx="1576" cy="0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pic>
            <p:nvPicPr>
              <p:cNvPr id="28" name="图片 27" descr="DC延长线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45" y="5114"/>
                <a:ext cx="1433" cy="833"/>
              </a:xfrm>
              <a:prstGeom prst="rect">
                <a:avLst/>
              </a:prstGeom>
            </p:spPr>
          </p:pic>
        </p:grpSp>
        <p:cxnSp>
          <p:nvCxnSpPr>
            <p:cNvPr id="31" name="直接箭头连接符 30"/>
            <p:cNvCxnSpPr/>
            <p:nvPr/>
          </p:nvCxnSpPr>
          <p:spPr>
            <a:xfrm flipV="1">
              <a:off x="6284" y="6206"/>
              <a:ext cx="9976" cy="2345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6" name="组合 45"/>
          <p:cNvGrpSpPr/>
          <p:nvPr/>
        </p:nvGrpSpPr>
        <p:grpSpPr>
          <a:xfrm>
            <a:off x="2094230" y="5059680"/>
            <a:ext cx="386080" cy="1056640"/>
            <a:chOff x="3296" y="7565"/>
            <a:chExt cx="984" cy="2688"/>
          </a:xfrm>
        </p:grpSpPr>
        <p:pic>
          <p:nvPicPr>
            <p:cNvPr id="40" name="图片 39" descr="钢带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188" y="8851"/>
              <a:ext cx="2689" cy="117"/>
            </a:xfrm>
            <a:prstGeom prst="rect">
              <a:avLst/>
            </a:prstGeom>
          </p:spPr>
        </p:pic>
        <p:pic>
          <p:nvPicPr>
            <p:cNvPr id="41" name="图片 40" descr="钢带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367" y="8851"/>
              <a:ext cx="2689" cy="117"/>
            </a:xfrm>
            <a:prstGeom prst="rect">
              <a:avLst/>
            </a:prstGeom>
          </p:spPr>
        </p:pic>
        <p:pic>
          <p:nvPicPr>
            <p:cNvPr id="42" name="图片 41" descr="钢带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533" y="8851"/>
              <a:ext cx="2689" cy="117"/>
            </a:xfrm>
            <a:prstGeom prst="rect">
              <a:avLst/>
            </a:prstGeom>
          </p:spPr>
        </p:pic>
        <p:pic>
          <p:nvPicPr>
            <p:cNvPr id="43" name="图片 42" descr="钢带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700" y="8851"/>
              <a:ext cx="2689" cy="117"/>
            </a:xfrm>
            <a:prstGeom prst="rect">
              <a:avLst/>
            </a:prstGeom>
          </p:spPr>
        </p:pic>
        <p:pic>
          <p:nvPicPr>
            <p:cNvPr id="44" name="图片 43" descr="钢带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878" y="8851"/>
              <a:ext cx="2689" cy="117"/>
            </a:xfrm>
            <a:prstGeom prst="rect">
              <a:avLst/>
            </a:prstGeom>
          </p:spPr>
        </p:pic>
        <p:pic>
          <p:nvPicPr>
            <p:cNvPr id="45" name="图片 44" descr="钢带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2010" y="8851"/>
              <a:ext cx="2689" cy="1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2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459" y="727514"/>
            <a:ext cx="3510236" cy="406591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29594" y="1825761"/>
            <a:ext cx="7360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5400" b="1">
                <a:solidFill>
                  <a:schemeClr val="bg1"/>
                </a:solidFill>
                <a:latin typeface="MiSans Demibold" panose="00000700000000000000" pitchFamily="2" charset="-122"/>
                <a:ea typeface="MiSans Demibold" panose="00000700000000000000" pitchFamily="2" charset="-122"/>
                <a:cs typeface="Arial" panose="020B0604020202020204" pitchFamily="34" charset="0"/>
              </a:rPr>
              <a:t>感谢观看！</a:t>
            </a:r>
            <a:endParaRPr kumimoji="1" lang="zh-CN" altLang="en-US" sz="5400" b="1">
              <a:solidFill>
                <a:schemeClr val="bg1"/>
              </a:solidFill>
              <a:latin typeface="MiSans Demibold" panose="00000700000000000000" pitchFamily="2" charset="-122"/>
              <a:ea typeface="MiSans Demibold" panose="000007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6" y="13951"/>
            <a:ext cx="12171673" cy="6844049"/>
          </a:xfrm>
          <a:prstGeom prst="rect">
            <a:avLst/>
          </a:prstGeom>
        </p:spPr>
      </p:pic>
      <p:cxnSp>
        <p:nvCxnSpPr>
          <p:cNvPr id="25" name="直线连接符 24"/>
          <p:cNvCxnSpPr/>
          <p:nvPr/>
        </p:nvCxnSpPr>
        <p:spPr>
          <a:xfrm>
            <a:off x="841459" y="2749091"/>
            <a:ext cx="889348" cy="0"/>
          </a:xfrm>
          <a:prstGeom prst="line">
            <a:avLst/>
          </a:prstGeom>
          <a:ln w="38100">
            <a:solidFill>
              <a:srgbClr val="F8B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线连接符 1"/>
          <p:cNvCxnSpPr/>
          <p:nvPr/>
        </p:nvCxnSpPr>
        <p:spPr>
          <a:xfrm>
            <a:off x="1730807" y="2749091"/>
            <a:ext cx="206457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29615" y="4363720"/>
            <a:ext cx="4302760" cy="1407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600" b="1" spc="1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赛拉弗应用科技（江苏）有限公司</a:t>
            </a:r>
            <a:endParaRPr kumimoji="0" lang="en-US" altLang="zh-CN" sz="1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地址：江苏省常州市武进区横林镇镇西村通顺路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号</a:t>
            </a:r>
            <a:endParaRPr lang="en-US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zh-TW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电话：</a:t>
            </a:r>
            <a:r>
              <a:rPr lang="en-US" altLang="zh-TW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+86-0519-68763055</a:t>
            </a:r>
            <a:endParaRPr kumimoji="0" lang="en-US" altLang="zh-TW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zh-TW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  <a:spcBef>
                <a:spcPct val="0"/>
              </a:spcBef>
            </a:pPr>
            <a:endParaRPr lang="en-US" altLang="zh-CN" sz="14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zNhNTVkYmFkNTQyNTliYTk3OTVlYzVhM2ZiMjgzZT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</Words>
  <Application>WPS 演示</Application>
  <PresentationFormat>宽屏</PresentationFormat>
  <Paragraphs>29</Paragraphs>
  <Slides>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6" baseType="lpstr">
      <vt:lpstr>Arial</vt:lpstr>
      <vt:lpstr>宋体</vt:lpstr>
      <vt:lpstr>Wingdings</vt:lpstr>
      <vt:lpstr>MiSans Demibold</vt:lpstr>
      <vt:lpstr>MiSans</vt:lpstr>
      <vt:lpstr>MiSans Semibold</vt:lpstr>
      <vt:lpstr>MiSans Medium</vt:lpstr>
      <vt:lpstr>微软雅黑</vt:lpstr>
      <vt:lpstr>Arial Unicode MS</vt:lpstr>
      <vt:lpstr>等线 Light</vt:lpstr>
      <vt:lpstr>等线</vt:lpstr>
      <vt:lpstr>Calibri</vt:lpstr>
      <vt:lpstr>HarmonyOS Sans SC Black</vt:lpstr>
      <vt:lpstr>PMingLiU</vt:lpstr>
      <vt:lpstr>SWAstro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高海文</cp:lastModifiedBy>
  <cp:revision>6</cp:revision>
  <dcterms:created xsi:type="dcterms:W3CDTF">2024-04-08T02:26:00Z</dcterms:created>
  <dcterms:modified xsi:type="dcterms:W3CDTF">2024-08-16T04:30:50Z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D306C1C982464B4AA3CFAE4E45EA63C4_13</vt:lpwstr>
  </property>
  <property fmtid="{D5CDD505-2E9C-101B-9397-08002B2CF9AE}" pid="3" name="KSOProductBuildVer">
    <vt:lpwstr>2052-12.1.0.17147</vt:lpwstr>
  </property>
</Properties>
</file>